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E7AA2-961A-8248-E933-96C45C9A9B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5627E2-7D97-9F51-90BD-F29B8877D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46E6DC-7BA4-345C-CC9A-6706824DC8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32B53B-DE4C-41B7-88BA-8CAEB282D205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6174E7-2883-7D68-5FA1-080D8BB89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6B1E43-0846-6F52-7D54-25C2611DA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1BA46-7843-40F3-A2E6-BAF1CAF2F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74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FC923-2A15-C79D-FB5B-B46F8A89B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7D3BD3-12BF-5054-A51E-C1152B09F7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3DE21-20E3-4A20-CEBC-C6277899F0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32B53B-DE4C-41B7-88BA-8CAEB282D205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C1D080-96E5-C89C-345D-44DE45DA3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5780EF-B3CC-83D7-A3EA-7FC34AE3D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1BA46-7843-40F3-A2E6-BAF1CAF2F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032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F6925E-67E7-405A-E320-4B509D80E9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3F8CDE-3A5B-458E-2826-9065E61E7C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A426A-1A78-8A73-D795-AB768C4D99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32B53B-DE4C-41B7-88BA-8CAEB282D205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8B3A75-5A0F-C900-7710-0E4B3E1CC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5CD4C-06F6-A477-1075-1CBA517F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1BA46-7843-40F3-A2E6-BAF1CAF2F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667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D9C41-BF97-4A40-D997-DC80E8058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0D39F-1284-AE1B-B198-91F34B334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7E963F-C225-562D-2896-1139D0B280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32B53B-DE4C-41B7-88BA-8CAEB282D205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59ABA-DABA-4AD5-8E62-4E8E229BA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695C3-166E-939A-AA7D-9AB6D1B50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1BA46-7843-40F3-A2E6-BAF1CAF2F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839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9A696-84E3-824E-3CBF-D316B5AE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6BF81-D457-DD26-8F47-B94CC66FA3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1AD64-E923-F57A-A7B3-C292A2DA0C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32B53B-DE4C-41B7-88BA-8CAEB282D205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F8D1B1-EAC0-BAD4-4AB1-971BBE641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F51919-9E5F-A77A-56FA-FD17A02D1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1BA46-7843-40F3-A2E6-BAF1CAF2F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522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A8B0B-BC69-F0D8-FA78-83DD6ADB7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B1CC1-4D47-2BDF-39AB-6F764C3244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8FC342-E728-1BFE-925B-C5D6A3C05B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D90DB1-0359-D16E-F4D4-D6D87C3D11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32B53B-DE4C-41B7-88BA-8CAEB282D205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650154-0D2E-ED16-86EF-59BD1F304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85382B-E685-9404-E21D-A4F48ACA6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1BA46-7843-40F3-A2E6-BAF1CAF2F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28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011A3-478E-3D8B-DA26-C18C90930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E30B7-CA0F-E78C-4E84-2C072AC5B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11725D-7D96-6FFC-68D5-7C6BBE574C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20051F-C92E-0E1D-0796-ABF71EDEBE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E9DDB6-9FD7-CACC-8ABA-5732F7D55A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28802B-2B49-7C4F-B847-6D3C2810E5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32B53B-DE4C-41B7-88BA-8CAEB282D205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0E7E90-B177-DB45-2E03-AA0FF7BAD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0B8AA5-761F-D673-EEE4-27F421DDD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1BA46-7843-40F3-A2E6-BAF1CAF2F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561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21B77-1B04-3D52-1463-49DF4EFF6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D46E60-4E87-5DBB-D926-22F17ED817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32B53B-DE4C-41B7-88BA-8CAEB282D205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9EB50B-A9B9-8510-DF15-C89B6E924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20F74C-E2A7-9F91-F4A4-F3DC8A463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1BA46-7843-40F3-A2E6-BAF1CAF2F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45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C67EFB-CA78-6F1C-46F5-7DAFAA5C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32B53B-DE4C-41B7-88BA-8CAEB282D205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FBCBE0-A94E-8E15-A1C4-31895E99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85D820-98BB-00AC-F619-7443E8084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1BA46-7843-40F3-A2E6-BAF1CAF2F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56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F376A-141A-6468-4376-4E1FCEEE2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FAC5DC-92B8-E3A9-936D-024D4581BD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A68A48-894C-0120-2315-4542F8DB56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F2ED30-4E1A-42AE-042E-48CE1BA8B0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32B53B-DE4C-41B7-88BA-8CAEB282D205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5E712C-A7D5-8E90-385D-130D092AD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FB944-301C-08BF-C11E-6EACCC892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1BA46-7843-40F3-A2E6-BAF1CAF2F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913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75494-3E3E-8AB5-A9C3-9E48A3ACE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3B300D-18EC-E04F-452B-C5A2204E30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47413D-B448-324C-DFE4-44D94CD4F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B0B5C6-3006-C49B-8FA4-67B574D32F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32B53B-DE4C-41B7-88BA-8CAEB282D205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50092C-D203-652A-EC30-9FF2241B1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76766F-D44D-4FA0-54DB-5DA96D5E1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B1BA46-7843-40F3-A2E6-BAF1CAF2F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04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86911E6-8FC5-2C54-1308-DCC8BB4E5E2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06" b="1389"/>
          <a:stretch>
            <a:fillRect/>
          </a:stretch>
        </p:blipFill>
        <p:spPr>
          <a:xfrm>
            <a:off x="-1" y="0"/>
            <a:ext cx="12192000" cy="3429000"/>
          </a:xfrm>
          <a:prstGeom prst="rect">
            <a:avLst/>
          </a:prstGeom>
        </p:spPr>
      </p:pic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78222549-AAD3-5205-157A-134B813797F8}"/>
              </a:ext>
            </a:extLst>
          </p:cNvPr>
          <p:cNvSpPr/>
          <p:nvPr userDrawn="1"/>
        </p:nvSpPr>
        <p:spPr>
          <a:xfrm>
            <a:off x="0" y="958788"/>
            <a:ext cx="3790765" cy="5899212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8204338-3F65-B06B-83D7-6D92D25AE67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95" y="719091"/>
            <a:ext cx="1699349" cy="112746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127C5A4-0831-474F-2179-2C2B0E712FB1}"/>
              </a:ext>
            </a:extLst>
          </p:cNvPr>
          <p:cNvSpPr txBox="1"/>
          <p:nvPr userDrawn="1"/>
        </p:nvSpPr>
        <p:spPr>
          <a:xfrm>
            <a:off x="372861" y="2393765"/>
            <a:ext cx="31515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1" u="none" strike="noStrike" kern="1200" baseline="30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Designed with the finest attention to detail, every mattress in the Nature’s Spa collection features environmentally-friendly materials carefully selected to provide optimum pressure relief, temperature regulation and support. Our mattresses conform instantly to your body’s unique shape, supporting you where your body needs it most.</a:t>
            </a:r>
          </a:p>
        </p:txBody>
      </p:sp>
    </p:spTree>
    <p:extLst>
      <p:ext uri="{BB962C8B-B14F-4D97-AF65-F5344CB8AC3E}">
        <p14:creationId xmlns:p14="http://schemas.microsoft.com/office/powerpoint/2010/main" val="2018570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163051A-99FC-DC48-C661-9D5FD7E375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716019"/>
              </p:ext>
            </p:extLst>
          </p:nvPr>
        </p:nvGraphicFramePr>
        <p:xfrm>
          <a:off x="3848100" y="3486150"/>
          <a:ext cx="8277227" cy="3324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61">
                  <a:extLst>
                    <a:ext uri="{9D8B030D-6E8A-4147-A177-3AD203B41FA5}">
                      <a16:colId xmlns:a16="http://schemas.microsoft.com/office/drawing/2014/main" val="2698638482"/>
                    </a:ext>
                  </a:extLst>
                </a:gridCol>
                <a:gridCol w="1182461">
                  <a:extLst>
                    <a:ext uri="{9D8B030D-6E8A-4147-A177-3AD203B41FA5}">
                      <a16:colId xmlns:a16="http://schemas.microsoft.com/office/drawing/2014/main" val="670504599"/>
                    </a:ext>
                  </a:extLst>
                </a:gridCol>
                <a:gridCol w="1182461">
                  <a:extLst>
                    <a:ext uri="{9D8B030D-6E8A-4147-A177-3AD203B41FA5}">
                      <a16:colId xmlns:a16="http://schemas.microsoft.com/office/drawing/2014/main" val="3773200699"/>
                    </a:ext>
                  </a:extLst>
                </a:gridCol>
                <a:gridCol w="1182461">
                  <a:extLst>
                    <a:ext uri="{9D8B030D-6E8A-4147-A177-3AD203B41FA5}">
                      <a16:colId xmlns:a16="http://schemas.microsoft.com/office/drawing/2014/main" val="3838993176"/>
                    </a:ext>
                  </a:extLst>
                </a:gridCol>
                <a:gridCol w="1182461">
                  <a:extLst>
                    <a:ext uri="{9D8B030D-6E8A-4147-A177-3AD203B41FA5}">
                      <a16:colId xmlns:a16="http://schemas.microsoft.com/office/drawing/2014/main" val="934320267"/>
                    </a:ext>
                  </a:extLst>
                </a:gridCol>
                <a:gridCol w="1182461">
                  <a:extLst>
                    <a:ext uri="{9D8B030D-6E8A-4147-A177-3AD203B41FA5}">
                      <a16:colId xmlns:a16="http://schemas.microsoft.com/office/drawing/2014/main" val="3109547544"/>
                    </a:ext>
                  </a:extLst>
                </a:gridCol>
                <a:gridCol w="1182461">
                  <a:extLst>
                    <a:ext uri="{9D8B030D-6E8A-4147-A177-3AD203B41FA5}">
                      <a16:colId xmlns:a16="http://schemas.microsoft.com/office/drawing/2014/main" val="3910472747"/>
                    </a:ext>
                  </a:extLst>
                </a:gridCol>
              </a:tblGrid>
              <a:tr h="11080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SKU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Twin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Full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Queen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Cal-King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5405475"/>
                  </a:ext>
                </a:extLst>
              </a:tr>
              <a:tr h="1108075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/>
                        <a:t>Mattress</a:t>
                      </a:r>
                    </a:p>
                    <a:p>
                      <a:pPr algn="ctr"/>
                      <a:r>
                        <a:rPr lang="en-US" sz="1600" b="1" i="1" dirty="0"/>
                        <a:t>Only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/>
                        <a:t>0000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774638"/>
                  </a:ext>
                </a:extLst>
              </a:tr>
              <a:tr h="11080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i="1" dirty="0"/>
                        <a:t>Foundation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i="1" dirty="0"/>
                        <a:t>0000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$ 0,000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383692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3BF1ADF-3119-CB35-BE45-7C7E1CCA6942}"/>
              </a:ext>
            </a:extLst>
          </p:cNvPr>
          <p:cNvSpPr txBox="1"/>
          <p:nvPr/>
        </p:nvSpPr>
        <p:spPr>
          <a:xfrm>
            <a:off x="361949" y="4163377"/>
            <a:ext cx="297180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Minion Pro" panose="02040503050306020203" pitchFamily="18" charset="0"/>
              </a:rPr>
              <a:t>Mattress Name Here</a:t>
            </a:r>
          </a:p>
          <a:p>
            <a:endParaRPr 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Minion Pro" panose="02040503050306020203" pitchFamily="18" charset="0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ID# or </a:t>
            </a:r>
            <a:r>
              <a:rPr lang="en-US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Sku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(optional) Here</a:t>
            </a:r>
          </a:p>
        </p:txBody>
      </p:sp>
    </p:spTree>
    <p:extLst>
      <p:ext uri="{BB962C8B-B14F-4D97-AF65-F5344CB8AC3E}">
        <p14:creationId xmlns:p14="http://schemas.microsoft.com/office/powerpoint/2010/main" val="2513808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42</Words>
  <Application>Microsoft Office PowerPoint</Application>
  <PresentationFormat>Widescreen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Minion Pro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Dave Asuigui</dc:creator>
  <cp:lastModifiedBy>Dave Asuigui</cp:lastModifiedBy>
  <cp:revision>1</cp:revision>
  <dcterms:created xsi:type="dcterms:W3CDTF">2026-01-22T17:39:22Z</dcterms:created>
  <dcterms:modified xsi:type="dcterms:W3CDTF">2026-01-22T17:52:51Z</dcterms:modified>
</cp:coreProperties>
</file>